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16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0E7B-0824-433A-B9FA-5AA8DC419CAC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099-C86E-4076-9AC8-5ED0604D54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995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0E7B-0824-433A-B9FA-5AA8DC419CAC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099-C86E-4076-9AC8-5ED0604D54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523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0E7B-0824-433A-B9FA-5AA8DC419CAC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099-C86E-4076-9AC8-5ED0604D54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148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0E7B-0824-433A-B9FA-5AA8DC419CAC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099-C86E-4076-9AC8-5ED0604D54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908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0E7B-0824-433A-B9FA-5AA8DC419CAC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099-C86E-4076-9AC8-5ED0604D54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585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0E7B-0824-433A-B9FA-5AA8DC419CAC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099-C86E-4076-9AC8-5ED0604D54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472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0E7B-0824-433A-B9FA-5AA8DC419CAC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099-C86E-4076-9AC8-5ED0604D54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252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0E7B-0824-433A-B9FA-5AA8DC419CAC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099-C86E-4076-9AC8-5ED0604D54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241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0E7B-0824-433A-B9FA-5AA8DC419CAC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099-C86E-4076-9AC8-5ED0604D54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236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0E7B-0824-433A-B9FA-5AA8DC419CAC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099-C86E-4076-9AC8-5ED0604D54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40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0E7B-0824-433A-B9FA-5AA8DC419CAC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B099-C86E-4076-9AC8-5ED0604D54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28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C0E7B-0824-433A-B9FA-5AA8DC419CAC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AB099-C86E-4076-9AC8-5ED0604D544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464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40" y="404664"/>
            <a:ext cx="7366376" cy="9314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1769374"/>
            <a:ext cx="551689" cy="7955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7" y="1832546"/>
            <a:ext cx="594361" cy="74676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174" y="1832936"/>
            <a:ext cx="591313" cy="74676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60" y="2852936"/>
            <a:ext cx="2319295" cy="60160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500" y="2852936"/>
            <a:ext cx="2319295" cy="60160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3" y="2852936"/>
            <a:ext cx="2319295" cy="60160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1" y="1895420"/>
            <a:ext cx="438913" cy="62179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564" y="1895420"/>
            <a:ext cx="438913" cy="62179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30784" y="3759423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4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5723" y="4123902"/>
            <a:ext cx="3356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7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043608" y="4149080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09382" y="3759423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6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44321" y="4123902"/>
            <a:ext cx="3356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7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822206" y="4149080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57701" y="3883114"/>
            <a:ext cx="3658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FF00"/>
                </a:solidFill>
                <a:latin typeface="Baloo Bhaijaan" pitchFamily="66" charset="-78"/>
                <a:cs typeface="Baloo Bhaijaan" pitchFamily="66" charset="-78"/>
              </a:rPr>
              <a:t>&lt;</a:t>
            </a:r>
            <a:endParaRPr lang="en-US" sz="3000" dirty="0">
              <a:solidFill>
                <a:srgbClr val="FFFF00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27893" y="3759423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1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62832" y="4123902"/>
            <a:ext cx="3356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3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940717" y="4149080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06491" y="3759423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5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41430" y="4123902"/>
            <a:ext cx="3356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3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4719315" y="4149080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54810" y="3883114"/>
            <a:ext cx="3658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FF00"/>
                </a:solidFill>
                <a:latin typeface="Baloo Bhaijaan" pitchFamily="66" charset="-78"/>
                <a:cs typeface="Baloo Bhaijaan" pitchFamily="66" charset="-78"/>
              </a:rPr>
              <a:t>&lt;</a:t>
            </a:r>
            <a:endParaRPr lang="en-US" sz="3000" dirty="0">
              <a:solidFill>
                <a:srgbClr val="FFFF00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52574" y="3759423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5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87513" y="4123902"/>
            <a:ext cx="3356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3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6765398" y="4149080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531172" y="3759423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2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66111" y="4123902"/>
            <a:ext cx="3356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3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7543996" y="4149080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179491" y="3883114"/>
            <a:ext cx="3658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FF00"/>
                </a:solidFill>
                <a:latin typeface="Baloo Bhaijaan" pitchFamily="66" charset="-78"/>
                <a:cs typeface="Baloo Bhaijaan" pitchFamily="66" charset="-78"/>
              </a:rPr>
              <a:t>&gt;</a:t>
            </a:r>
            <a:endParaRPr lang="en-US" sz="3000" dirty="0">
              <a:solidFill>
                <a:srgbClr val="FFFF00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35896" y="3645024"/>
            <a:ext cx="1728192" cy="108012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030784" y="5072175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1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65723" y="5436654"/>
            <a:ext cx="3356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2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1043608" y="5461832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809382" y="5072175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4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44321" y="5436654"/>
            <a:ext cx="3356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2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822206" y="5461832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457701" y="5195866"/>
            <a:ext cx="3658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FF00"/>
                </a:solidFill>
                <a:latin typeface="Baloo Bhaijaan" pitchFamily="66" charset="-78"/>
                <a:cs typeface="Baloo Bhaijaan" pitchFamily="66" charset="-78"/>
              </a:rPr>
              <a:t>&lt;</a:t>
            </a:r>
            <a:endParaRPr lang="en-US" sz="3000" dirty="0">
              <a:solidFill>
                <a:srgbClr val="FFFF00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96709" y="5072175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5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31648" y="5436654"/>
            <a:ext cx="3356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3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4009533" y="5461832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775307" y="5072175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1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10246" y="5436654"/>
            <a:ext cx="3356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5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788131" y="5461832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423626" y="5195866"/>
            <a:ext cx="3658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FF00"/>
                </a:solidFill>
                <a:latin typeface="Baloo Bhaijaan" pitchFamily="66" charset="-78"/>
                <a:cs typeface="Baloo Bhaijaan" pitchFamily="66" charset="-78"/>
              </a:rPr>
              <a:t>&gt;</a:t>
            </a:r>
            <a:endParaRPr lang="en-US" sz="3000" dirty="0">
              <a:solidFill>
                <a:srgbClr val="FFFF00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60232" y="5072175"/>
            <a:ext cx="5697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21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668729" y="5436654"/>
            <a:ext cx="6395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30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6798000" y="5461832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427942" y="5072175"/>
            <a:ext cx="6004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12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80312" y="5436654"/>
            <a:ext cx="71770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30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7576598" y="5461832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212093" y="5195866"/>
            <a:ext cx="3658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FF00"/>
                </a:solidFill>
                <a:latin typeface="Baloo Bhaijaan" pitchFamily="66" charset="-78"/>
                <a:cs typeface="Baloo Bhaijaan" pitchFamily="66" charset="-78"/>
              </a:rPr>
              <a:t>&gt;</a:t>
            </a:r>
            <a:endParaRPr lang="en-US" sz="3000" dirty="0">
              <a:solidFill>
                <a:srgbClr val="FFFF00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658536" y="2855659"/>
            <a:ext cx="770143" cy="598878"/>
            <a:chOff x="971600" y="1530978"/>
            <a:chExt cx="1159648" cy="598878"/>
          </a:xfrm>
        </p:grpSpPr>
        <p:cxnSp>
          <p:nvCxnSpPr>
            <p:cNvPr id="61" name="Straight Connector 60"/>
            <p:cNvCxnSpPr/>
            <p:nvPr/>
          </p:nvCxnSpPr>
          <p:spPr>
            <a:xfrm flipH="1">
              <a:off x="971600" y="1556792"/>
              <a:ext cx="360040" cy="27362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971603" y="1556792"/>
              <a:ext cx="576061" cy="43204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1043181" y="1530978"/>
              <a:ext cx="812226" cy="59887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1317941" y="1544558"/>
              <a:ext cx="759275" cy="58529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1547665" y="1693604"/>
              <a:ext cx="583582" cy="4362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1839456" y="1911730"/>
              <a:ext cx="291792" cy="21812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3422132" y="2855659"/>
            <a:ext cx="770143" cy="598878"/>
            <a:chOff x="971600" y="1530978"/>
            <a:chExt cx="1159648" cy="598878"/>
          </a:xfrm>
        </p:grpSpPr>
        <p:cxnSp>
          <p:nvCxnSpPr>
            <p:cNvPr id="68" name="Straight Connector 67"/>
            <p:cNvCxnSpPr/>
            <p:nvPr/>
          </p:nvCxnSpPr>
          <p:spPr>
            <a:xfrm flipH="1">
              <a:off x="971600" y="1556792"/>
              <a:ext cx="360040" cy="27362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971603" y="1556792"/>
              <a:ext cx="576061" cy="43204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1043181" y="1530978"/>
              <a:ext cx="812226" cy="59887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1317941" y="1544558"/>
              <a:ext cx="759275" cy="58529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1547665" y="1693604"/>
              <a:ext cx="583582" cy="4362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1839456" y="1911730"/>
              <a:ext cx="291792" cy="21812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156391" y="2852936"/>
            <a:ext cx="821692" cy="598878"/>
            <a:chOff x="971600" y="1530978"/>
            <a:chExt cx="1159648" cy="598878"/>
          </a:xfrm>
        </p:grpSpPr>
        <p:cxnSp>
          <p:nvCxnSpPr>
            <p:cNvPr id="75" name="Straight Connector 74"/>
            <p:cNvCxnSpPr/>
            <p:nvPr/>
          </p:nvCxnSpPr>
          <p:spPr>
            <a:xfrm flipH="1">
              <a:off x="971600" y="1556792"/>
              <a:ext cx="360040" cy="27362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971603" y="1556792"/>
              <a:ext cx="576061" cy="43204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1043181" y="1530978"/>
              <a:ext cx="812226" cy="59887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1317941" y="1544558"/>
              <a:ext cx="759275" cy="58529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1547665" y="1693604"/>
              <a:ext cx="583582" cy="4362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1839456" y="1911730"/>
              <a:ext cx="291792" cy="21812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6229740" y="2852936"/>
            <a:ext cx="758776" cy="598878"/>
            <a:chOff x="971600" y="1530978"/>
            <a:chExt cx="1159648" cy="598878"/>
          </a:xfrm>
        </p:grpSpPr>
        <p:cxnSp>
          <p:nvCxnSpPr>
            <p:cNvPr id="82" name="Straight Connector 81"/>
            <p:cNvCxnSpPr/>
            <p:nvPr/>
          </p:nvCxnSpPr>
          <p:spPr>
            <a:xfrm flipH="1">
              <a:off x="971600" y="1556792"/>
              <a:ext cx="360040" cy="27362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971603" y="1556792"/>
              <a:ext cx="576061" cy="43204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1043181" y="1530978"/>
              <a:ext cx="812226" cy="59887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1317941" y="1544558"/>
              <a:ext cx="759275" cy="58529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1547665" y="1693604"/>
              <a:ext cx="583582" cy="4362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1839456" y="1911730"/>
              <a:ext cx="291792" cy="21812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7016549" y="2852936"/>
            <a:ext cx="758776" cy="598878"/>
            <a:chOff x="971600" y="1530978"/>
            <a:chExt cx="1159648" cy="598878"/>
          </a:xfrm>
        </p:grpSpPr>
        <p:cxnSp>
          <p:nvCxnSpPr>
            <p:cNvPr id="89" name="Straight Connector 88"/>
            <p:cNvCxnSpPr/>
            <p:nvPr/>
          </p:nvCxnSpPr>
          <p:spPr>
            <a:xfrm flipH="1">
              <a:off x="971600" y="1556792"/>
              <a:ext cx="360040" cy="27362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971603" y="1556792"/>
              <a:ext cx="576061" cy="43204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1043181" y="1530978"/>
              <a:ext cx="812226" cy="59887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1317941" y="1544558"/>
              <a:ext cx="759275" cy="58529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>
              <a:off x="1547665" y="1693604"/>
              <a:ext cx="583582" cy="4362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1839456" y="1911730"/>
              <a:ext cx="291792" cy="21812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7773664" y="2852936"/>
            <a:ext cx="758776" cy="598878"/>
            <a:chOff x="971600" y="1530978"/>
            <a:chExt cx="1159648" cy="598878"/>
          </a:xfrm>
        </p:grpSpPr>
        <p:cxnSp>
          <p:nvCxnSpPr>
            <p:cNvPr id="96" name="Straight Connector 95"/>
            <p:cNvCxnSpPr/>
            <p:nvPr/>
          </p:nvCxnSpPr>
          <p:spPr>
            <a:xfrm flipH="1">
              <a:off x="971600" y="1556792"/>
              <a:ext cx="360040" cy="27362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971603" y="1556792"/>
              <a:ext cx="576061" cy="43204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1043181" y="1530978"/>
              <a:ext cx="812226" cy="59887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1317941" y="1544558"/>
              <a:ext cx="759275" cy="58529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>
              <a:off x="1547665" y="1693604"/>
              <a:ext cx="583582" cy="4362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1839456" y="1911730"/>
              <a:ext cx="291792" cy="21812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683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0" grpId="0"/>
      <p:bldP spid="22" grpId="0"/>
      <p:bldP spid="23" grpId="0"/>
      <p:bldP spid="6" grpId="0"/>
      <p:bldP spid="25" grpId="0"/>
      <p:bldP spid="26" grpId="0"/>
      <p:bldP spid="28" grpId="0"/>
      <p:bldP spid="29" grpId="0"/>
      <p:bldP spid="31" grpId="0"/>
      <p:bldP spid="32" grpId="0"/>
      <p:bldP spid="33" grpId="0"/>
      <p:bldP spid="35" grpId="0"/>
      <p:bldP spid="36" grpId="0"/>
      <p:bldP spid="38" grpId="0"/>
      <p:bldP spid="8" grpId="0" animBg="1"/>
      <p:bldP spid="39" grpId="0"/>
      <p:bldP spid="40" grpId="0"/>
      <p:bldP spid="42" grpId="0"/>
      <p:bldP spid="43" grpId="0"/>
      <p:bldP spid="45" grpId="0"/>
      <p:bldP spid="46" grpId="0"/>
      <p:bldP spid="47" grpId="0"/>
      <p:bldP spid="49" grpId="0"/>
      <p:bldP spid="50" grpId="0"/>
      <p:bldP spid="52" grpId="0"/>
      <p:bldP spid="53" grpId="0"/>
      <p:bldP spid="54" grpId="0"/>
      <p:bldP spid="56" grpId="0"/>
      <p:bldP spid="57" grpId="0"/>
      <p:bldP spid="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403" y="531467"/>
            <a:ext cx="551689" cy="7911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797" y="611351"/>
            <a:ext cx="517869" cy="74676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30978"/>
            <a:ext cx="2319295" cy="59887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084" y="1530978"/>
            <a:ext cx="2319295" cy="6016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06794" y="3369899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1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1733" y="3734378"/>
            <a:ext cx="3356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3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119618" y="3759556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08146" y="2404468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2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43085" y="2768947"/>
            <a:ext cx="3356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6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720970" y="2798274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83541" y="2517126"/>
            <a:ext cx="3658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FF00"/>
                </a:solidFill>
                <a:latin typeface="Baloo Bhaijaan" pitchFamily="66" charset="-78"/>
                <a:cs typeface="Baloo Bhaijaan" pitchFamily="66" charset="-78"/>
              </a:rPr>
              <a:t>&gt;</a:t>
            </a:r>
            <a:endParaRPr lang="en-US" sz="3000" dirty="0">
              <a:solidFill>
                <a:srgbClr val="FFFF00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52842" y="3369899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1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7781" y="3734378"/>
            <a:ext cx="3356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4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265666" y="3759556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43181" y="4814498"/>
            <a:ext cx="5495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12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119618" y="4839676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71362" y="4814498"/>
            <a:ext cx="6000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12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288594" y="4839676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54600" y="4450683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4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15189" y="4450683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3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50378" y="2434459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3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85317" y="2794499"/>
            <a:ext cx="3356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6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2363202" y="2798274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85487" y="4548532"/>
            <a:ext cx="3658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FF00"/>
                </a:solidFill>
                <a:latin typeface="Baloo Bhaijaan" pitchFamily="66" charset="-78"/>
                <a:cs typeface="Baloo Bhaijaan" pitchFamily="66" charset="-78"/>
              </a:rPr>
              <a:t>&gt;</a:t>
            </a:r>
            <a:endParaRPr lang="en-US" sz="3000" dirty="0">
              <a:solidFill>
                <a:srgbClr val="FFFF00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75237" y="3369899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1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10176" y="3734378"/>
            <a:ext cx="3356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3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6188061" y="3759556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321285" y="3369899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1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56224" y="3734378"/>
            <a:ext cx="3356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4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7334109" y="3759556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175237" y="4454458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6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66160" y="4818937"/>
            <a:ext cx="6180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15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6188061" y="4844115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321285" y="4454458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5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188248" y="4818937"/>
            <a:ext cx="6961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15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7334109" y="4844115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56200" y="4548532"/>
            <a:ext cx="3658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FF00"/>
                </a:solidFill>
                <a:latin typeface="Baloo Bhaijaan" pitchFamily="66" charset="-78"/>
                <a:cs typeface="Baloo Bhaijaan" pitchFamily="66" charset="-78"/>
              </a:rPr>
              <a:t>&gt;</a:t>
            </a:r>
            <a:endParaRPr lang="en-US" sz="3000" dirty="0">
              <a:solidFill>
                <a:srgbClr val="FFFF00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73404" y="5085184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708343" y="5449663"/>
            <a:ext cx="3356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7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3686228" y="5474841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725521" y="5085184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2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60460" y="5449663"/>
            <a:ext cx="3356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3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4738345" y="5474841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745412" y="6013074"/>
            <a:ext cx="3727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9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58118" y="6377553"/>
            <a:ext cx="5404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21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3758236" y="6402731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666230" y="6013074"/>
            <a:ext cx="5887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14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38238" y="6377553"/>
            <a:ext cx="5538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 smtClean="0">
                <a:solidFill>
                  <a:schemeClr val="bg1"/>
                </a:solidFill>
                <a:latin typeface="Baloo Bhaijaan" pitchFamily="66" charset="-78"/>
                <a:cs typeface="Baloo Bhaijaan" pitchFamily="66" charset="-78"/>
              </a:rPr>
              <a:t>21</a:t>
            </a:r>
            <a:endParaRPr lang="en-US" sz="2700" dirty="0">
              <a:solidFill>
                <a:schemeClr val="bg1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4810353" y="6402731"/>
            <a:ext cx="34628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300424" y="6115362"/>
            <a:ext cx="3658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FF00"/>
                </a:solidFill>
                <a:latin typeface="Baloo Bhaijaan" pitchFamily="66" charset="-78"/>
                <a:cs typeface="Baloo Bhaijaan" pitchFamily="66" charset="-78"/>
              </a:rPr>
              <a:t>&lt;</a:t>
            </a:r>
            <a:endParaRPr lang="en-US" sz="3000" dirty="0">
              <a:solidFill>
                <a:srgbClr val="FFFF00"/>
              </a:solidFill>
              <a:latin typeface="Baloo Bhaijaan" pitchFamily="66" charset="-78"/>
              <a:cs typeface="Baloo Bhaijaan" pitchFamily="66" charset="-78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971600" y="1530978"/>
            <a:ext cx="1159648" cy="598878"/>
            <a:chOff x="971600" y="1530978"/>
            <a:chExt cx="1159648" cy="598878"/>
          </a:xfrm>
        </p:grpSpPr>
        <p:cxnSp>
          <p:nvCxnSpPr>
            <p:cNvPr id="58" name="Straight Connector 57"/>
            <p:cNvCxnSpPr>
              <a:endCxn id="15" idx="1"/>
            </p:cNvCxnSpPr>
            <p:nvPr/>
          </p:nvCxnSpPr>
          <p:spPr>
            <a:xfrm flipH="1">
              <a:off x="971600" y="1556792"/>
              <a:ext cx="360040" cy="27362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971603" y="1556792"/>
              <a:ext cx="576061" cy="43204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1043181" y="1530978"/>
              <a:ext cx="812226" cy="59887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1317941" y="1544558"/>
              <a:ext cx="759275" cy="58529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1547665" y="1693604"/>
              <a:ext cx="583582" cy="4362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1839456" y="1911730"/>
              <a:ext cx="291792" cy="21812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5687086" y="1530978"/>
            <a:ext cx="770143" cy="598878"/>
            <a:chOff x="971600" y="1530978"/>
            <a:chExt cx="1159648" cy="598878"/>
          </a:xfrm>
        </p:grpSpPr>
        <p:cxnSp>
          <p:nvCxnSpPr>
            <p:cNvPr id="95" name="Straight Connector 94"/>
            <p:cNvCxnSpPr/>
            <p:nvPr/>
          </p:nvCxnSpPr>
          <p:spPr>
            <a:xfrm flipH="1">
              <a:off x="971600" y="1556792"/>
              <a:ext cx="360040" cy="27362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971603" y="1556792"/>
              <a:ext cx="576061" cy="43204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1043181" y="1530978"/>
              <a:ext cx="812226" cy="59887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1317941" y="1544558"/>
              <a:ext cx="759275" cy="58529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1547665" y="1693604"/>
              <a:ext cx="583582" cy="43625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>
              <a:off x="1839456" y="1911730"/>
              <a:ext cx="291792" cy="21812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1336631" y="1545246"/>
            <a:ext cx="412100" cy="584610"/>
            <a:chOff x="1336631" y="1545246"/>
            <a:chExt cx="412100" cy="584610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1336631" y="1545246"/>
              <a:ext cx="0" cy="573064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1748731" y="1556792"/>
              <a:ext cx="0" cy="573064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2484947" y="1545246"/>
            <a:ext cx="412100" cy="584610"/>
            <a:chOff x="1336631" y="1545246"/>
            <a:chExt cx="412100" cy="584610"/>
          </a:xfrm>
        </p:grpSpPr>
        <p:cxnSp>
          <p:nvCxnSpPr>
            <p:cNvPr id="106" name="Straight Connector 105"/>
            <p:cNvCxnSpPr/>
            <p:nvPr/>
          </p:nvCxnSpPr>
          <p:spPr>
            <a:xfrm>
              <a:off x="1336631" y="1545246"/>
              <a:ext cx="0" cy="573064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1748731" y="1556792"/>
              <a:ext cx="0" cy="573064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>
            <a:off x="6069661" y="1545246"/>
            <a:ext cx="0" cy="573064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6824572" y="1545246"/>
            <a:ext cx="0" cy="573064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668344" y="1545246"/>
            <a:ext cx="0" cy="573064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5980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4" grpId="0"/>
      <p:bldP spid="17" grpId="0"/>
      <p:bldP spid="18" grpId="0"/>
      <p:bldP spid="20" grpId="0"/>
      <p:bldP spid="22" grpId="0"/>
      <p:bldP spid="24" grpId="0"/>
      <p:bldP spid="25" grpId="0"/>
      <p:bldP spid="27" grpId="0"/>
      <p:bldP spid="28" grpId="0"/>
      <p:bldP spid="30" grpId="0"/>
      <p:bldP spid="31" grpId="0"/>
      <p:bldP spid="32" grpId="0"/>
      <p:bldP spid="34" grpId="0"/>
      <p:bldP spid="35" grpId="0"/>
      <p:bldP spid="37" grpId="0"/>
      <p:bldP spid="38" grpId="0"/>
      <p:bldP spid="40" grpId="0"/>
      <p:bldP spid="41" grpId="0"/>
      <p:bldP spid="43" grpId="0"/>
      <p:bldP spid="44" grpId="0"/>
      <p:bldP spid="45" grpId="0"/>
      <p:bldP spid="47" grpId="0"/>
      <p:bldP spid="48" grpId="0"/>
      <p:bldP spid="50" grpId="0"/>
      <p:bldP spid="51" grpId="0"/>
      <p:bldP spid="53" grpId="0"/>
      <p:bldP spid="54" grpId="0"/>
      <p:bldP spid="5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62</Words>
  <Application>Microsoft Office PowerPoint</Application>
  <PresentationFormat>On-screen Show (4:3)</PresentationFormat>
  <Paragraphs>62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qiara</dc:creator>
  <cp:lastModifiedBy>#2019gantiStatus</cp:lastModifiedBy>
  <cp:revision>27</cp:revision>
  <dcterms:created xsi:type="dcterms:W3CDTF">2019-02-10T01:22:28Z</dcterms:created>
  <dcterms:modified xsi:type="dcterms:W3CDTF">2019-02-12T10:07:07Z</dcterms:modified>
</cp:coreProperties>
</file>